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999538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1A13"/>
    <a:srgbClr val="491F51"/>
    <a:srgbClr val="614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4431" autoAdjust="0"/>
  </p:normalViewPr>
  <p:slideViewPr>
    <p:cSldViewPr snapToGrid="0">
      <p:cViewPr varScale="1">
        <p:scale>
          <a:sx n="102" d="100"/>
          <a:sy n="102" d="100"/>
        </p:scale>
        <p:origin x="21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237197"/>
            <a:ext cx="7649607" cy="2631887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3970580"/>
            <a:ext cx="6749654" cy="1825171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91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4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884671"/>
            <a:ext cx="7762102" cy="3144614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5059035"/>
            <a:ext cx="7762102" cy="1653678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34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012414"/>
            <a:ext cx="38248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012414"/>
            <a:ext cx="38248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02484"/>
            <a:ext cx="7762102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853171"/>
            <a:ext cx="3807226" cy="908210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2761381"/>
            <a:ext cx="3807226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1853171"/>
            <a:ext cx="3825976" cy="908210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2761381"/>
            <a:ext cx="3825976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4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91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81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03978"/>
            <a:ext cx="2902585" cy="1763924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088455"/>
            <a:ext cx="4556016" cy="5372269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267902"/>
            <a:ext cx="2902585" cy="4201570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5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03978"/>
            <a:ext cx="2902585" cy="1763924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088455"/>
            <a:ext cx="4556016" cy="5372269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267902"/>
            <a:ext cx="2902585" cy="4201570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09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3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02483"/>
            <a:ext cx="1940525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02483"/>
            <a:ext cx="5709082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1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02484"/>
            <a:ext cx="7762102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012414"/>
            <a:ext cx="7762102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7006700"/>
            <a:ext cx="202489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7006700"/>
            <a:ext cx="303734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7006700"/>
            <a:ext cx="202489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9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CB9A8FD-DCA6-3BC6-049B-381D2986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348" y="387"/>
            <a:ext cx="9017884" cy="755889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0D4546-B557-05D0-CD50-ABFF02EC2F2D}"/>
              </a:ext>
            </a:extLst>
          </p:cNvPr>
          <p:cNvSpPr/>
          <p:nvPr/>
        </p:nvSpPr>
        <p:spPr>
          <a:xfrm>
            <a:off x="5443151" y="5077101"/>
            <a:ext cx="3556387" cy="1161536"/>
          </a:xfrm>
          <a:custGeom>
            <a:avLst/>
            <a:gdLst>
              <a:gd name="csX0" fmla="*/ 0 w 3179506"/>
              <a:gd name="csY0" fmla="*/ 0 h 661087"/>
              <a:gd name="csX1" fmla="*/ 3179506 w 3179506"/>
              <a:gd name="csY1" fmla="*/ 0 h 661087"/>
              <a:gd name="csX2" fmla="*/ 3179506 w 3179506"/>
              <a:gd name="csY2" fmla="*/ 661087 h 661087"/>
              <a:gd name="csX3" fmla="*/ 0 w 3179506"/>
              <a:gd name="csY3" fmla="*/ 661087 h 661087"/>
              <a:gd name="csX4" fmla="*/ 0 w 3179506"/>
              <a:gd name="csY4" fmla="*/ 0 h 661087"/>
              <a:gd name="csX0" fmla="*/ 0 w 3179506"/>
              <a:gd name="csY0" fmla="*/ 0 h 679622"/>
              <a:gd name="csX1" fmla="*/ 3179506 w 3179506"/>
              <a:gd name="csY1" fmla="*/ 0 h 679622"/>
              <a:gd name="csX2" fmla="*/ 3179506 w 3179506"/>
              <a:gd name="csY2" fmla="*/ 661087 h 679622"/>
              <a:gd name="csX3" fmla="*/ 271849 w 3179506"/>
              <a:gd name="csY3" fmla="*/ 679622 h 679622"/>
              <a:gd name="csX4" fmla="*/ 0 w 3179506"/>
              <a:gd name="csY4" fmla="*/ 0 h 679622"/>
              <a:gd name="csX0" fmla="*/ 0 w 3385350"/>
              <a:gd name="csY0" fmla="*/ 0 h 1161536"/>
              <a:gd name="csX1" fmla="*/ 3385350 w 3385350"/>
              <a:gd name="csY1" fmla="*/ 481914 h 1161536"/>
              <a:gd name="csX2" fmla="*/ 3385350 w 3385350"/>
              <a:gd name="csY2" fmla="*/ 1143001 h 1161536"/>
              <a:gd name="csX3" fmla="*/ 477693 w 3385350"/>
              <a:gd name="csY3" fmla="*/ 1161536 h 1161536"/>
              <a:gd name="csX4" fmla="*/ 0 w 3385350"/>
              <a:gd name="csY4" fmla="*/ 0 h 1161536"/>
              <a:gd name="csX0" fmla="*/ 0 w 3385350"/>
              <a:gd name="csY0" fmla="*/ 0 h 1161536"/>
              <a:gd name="csX1" fmla="*/ 3344181 w 3385350"/>
              <a:gd name="csY1" fmla="*/ 12357 h 1161536"/>
              <a:gd name="csX2" fmla="*/ 3385350 w 3385350"/>
              <a:gd name="csY2" fmla="*/ 1143001 h 1161536"/>
              <a:gd name="csX3" fmla="*/ 477693 w 3385350"/>
              <a:gd name="csY3" fmla="*/ 1161536 h 1161536"/>
              <a:gd name="csX4" fmla="*/ 0 w 3385350"/>
              <a:gd name="csY4" fmla="*/ 0 h 11615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85350" h="1161536">
                <a:moveTo>
                  <a:pt x="0" y="0"/>
                </a:moveTo>
                <a:lnTo>
                  <a:pt x="3344181" y="12357"/>
                </a:lnTo>
                <a:lnTo>
                  <a:pt x="3385350" y="1143001"/>
                </a:lnTo>
                <a:lnTo>
                  <a:pt x="477693" y="1161536"/>
                </a:lnTo>
                <a:lnTo>
                  <a:pt x="0" y="0"/>
                </a:lnTo>
                <a:close/>
              </a:path>
            </a:pathLst>
          </a:custGeom>
          <a:solidFill>
            <a:srgbClr val="5D1A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ABA5762-F879-6083-E96A-50FFF3DA533C}"/>
              </a:ext>
            </a:extLst>
          </p:cNvPr>
          <p:cNvSpPr txBox="1">
            <a:spLocks/>
          </p:cNvSpPr>
          <p:nvPr/>
        </p:nvSpPr>
        <p:spPr>
          <a:xfrm>
            <a:off x="5788731" y="5334703"/>
            <a:ext cx="3132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see us at our booth</a:t>
            </a: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………………………………... </a:t>
            </a:r>
          </a:p>
        </p:txBody>
      </p:sp>
    </p:spTree>
    <p:extLst>
      <p:ext uri="{BB962C8B-B14F-4D97-AF65-F5344CB8AC3E}">
        <p14:creationId xmlns:p14="http://schemas.microsoft.com/office/powerpoint/2010/main" val="1705487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8</Words>
  <Application>Microsoft Office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Juliette PARACHEY</dc:creator>
  <cp:lastModifiedBy>Philippe SERRE</cp:lastModifiedBy>
  <cp:revision>9</cp:revision>
  <dcterms:created xsi:type="dcterms:W3CDTF">2025-07-29T11:58:52Z</dcterms:created>
  <dcterms:modified xsi:type="dcterms:W3CDTF">2026-10-09T13:42:40Z</dcterms:modified>
</cp:coreProperties>
</file>