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8999538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1A13"/>
    <a:srgbClr val="491F51"/>
    <a:srgbClr val="6147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94431" autoAdjust="0"/>
  </p:normalViewPr>
  <p:slideViewPr>
    <p:cSldViewPr snapToGrid="0">
      <p:cViewPr varScale="1">
        <p:scale>
          <a:sx n="102" d="100"/>
          <a:sy n="102" d="100"/>
        </p:scale>
        <p:origin x="21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1237197"/>
            <a:ext cx="7649607" cy="2631887"/>
          </a:xfrm>
        </p:spPr>
        <p:txBody>
          <a:bodyPr anchor="b"/>
          <a:lstStyle>
            <a:lvl1pPr algn="ctr">
              <a:defRPr sz="590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3970580"/>
            <a:ext cx="6749654" cy="1825171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91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4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1884671"/>
            <a:ext cx="7762102" cy="3144614"/>
          </a:xfrm>
        </p:spPr>
        <p:txBody>
          <a:bodyPr anchor="b"/>
          <a:lstStyle>
            <a:lvl1pPr>
              <a:defRPr sz="590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5059035"/>
            <a:ext cx="7762102" cy="1653678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>
                    <a:tint val="82000"/>
                  </a:schemeClr>
                </a:solidFill>
              </a:defRPr>
            </a:lvl1pPr>
            <a:lvl2pPr marL="449976" indent="0">
              <a:buNone/>
              <a:defRPr sz="1968">
                <a:solidFill>
                  <a:schemeClr val="tx1">
                    <a:tint val="82000"/>
                  </a:schemeClr>
                </a:solidFill>
              </a:defRPr>
            </a:lvl2pPr>
            <a:lvl3pPr marL="899952" indent="0">
              <a:buNone/>
              <a:defRPr sz="1772">
                <a:solidFill>
                  <a:schemeClr val="tx1">
                    <a:tint val="82000"/>
                  </a:schemeClr>
                </a:solidFill>
              </a:defRPr>
            </a:lvl3pPr>
            <a:lvl4pPr marL="1349929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4pPr>
            <a:lvl5pPr marL="1799905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5pPr>
            <a:lvl6pPr marL="2249881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6pPr>
            <a:lvl7pPr marL="2699857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7pPr>
            <a:lvl8pPr marL="314983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8pPr>
            <a:lvl9pPr marL="3599810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348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2012414"/>
            <a:ext cx="3824804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2012414"/>
            <a:ext cx="3824804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4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402484"/>
            <a:ext cx="7762102" cy="1461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1853171"/>
            <a:ext cx="3807226" cy="908210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2761381"/>
            <a:ext cx="3807226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7" y="1853171"/>
            <a:ext cx="3825976" cy="908210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7" y="2761381"/>
            <a:ext cx="3825976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747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91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8818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03978"/>
            <a:ext cx="2902585" cy="1763924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1088455"/>
            <a:ext cx="4556016" cy="5372269"/>
          </a:xfrm>
        </p:spPr>
        <p:txBody>
          <a:bodyPr/>
          <a:lstStyle>
            <a:lvl1pPr>
              <a:defRPr sz="3149"/>
            </a:lvl1pPr>
            <a:lvl2pPr>
              <a:defRPr sz="2756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267902"/>
            <a:ext cx="2902585" cy="4201570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853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503978"/>
            <a:ext cx="2902585" cy="1763924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1088455"/>
            <a:ext cx="4556016" cy="5372269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2267902"/>
            <a:ext cx="2902585" cy="4201570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092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703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402483"/>
            <a:ext cx="1940525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9" y="402483"/>
            <a:ext cx="5709082" cy="64064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1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402484"/>
            <a:ext cx="7762102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2012414"/>
            <a:ext cx="7762102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7006700"/>
            <a:ext cx="202489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5C6BD3-B15E-4DE5-8AC6-8CD412E24230}" type="datetimeFigureOut">
              <a:rPr lang="fr-FR" smtClean="0"/>
              <a:t>09/10/2026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7006700"/>
            <a:ext cx="303734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7006700"/>
            <a:ext cx="202489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CCE239-871D-454F-A809-C4C2080FEB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9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88" indent="-224988" algn="l" defTabSz="899952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1pPr>
      <a:lvl2pPr marL="674964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941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917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2024893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474869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CB9A8FD-DCA6-3BC6-049B-381D2986D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348" y="387"/>
            <a:ext cx="9017884" cy="755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872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Juliette PARACHEY</dc:creator>
  <cp:lastModifiedBy>Philippe SERRE</cp:lastModifiedBy>
  <cp:revision>10</cp:revision>
  <dcterms:created xsi:type="dcterms:W3CDTF">2025-07-29T11:58:52Z</dcterms:created>
  <dcterms:modified xsi:type="dcterms:W3CDTF">2026-10-09T13:42:04Z</dcterms:modified>
</cp:coreProperties>
</file>